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gP23IgXYG9Mt7kt6dUDbKhvkmE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</a:t>
            </a:r>
            <a:r>
              <a:rPr lang="pt-BR"/>
              <a:t>: A opção c é correta porque utiliza corretamente a função len() para obter o número de itens na lista erros e verifica se esse número é maior ou igual ao limite de erros permitidos antes de encerrar o jogo com uma mensagem "Game Over". Isso ilustra como controlar as tentativas erradas e decidir o momento de encerrar o jogo de maneira eficaz.</a:t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9" Type="http://schemas.openxmlformats.org/officeDocument/2006/relationships/image" Target="../media/image17.jpg"/><Relationship Id="rId5" Type="http://schemas.openxmlformats.org/officeDocument/2006/relationships/image" Target="../media/image5.png"/><Relationship Id="rId6" Type="http://schemas.openxmlformats.org/officeDocument/2006/relationships/hyperlink" Target="https://docs.google.com/document/d/1TG1i3jkkYh2jshaBJAxGJuVV60MrKJw7/edit?usp=drive_link" TargetMode="External"/><Relationship Id="rId7" Type="http://schemas.openxmlformats.org/officeDocument/2006/relationships/image" Target="../media/image21.png"/><Relationship Id="rId8" Type="http://schemas.openxmlformats.org/officeDocument/2006/relationships/hyperlink" Target="https://github.com/alura-cursos/Curso-Python-3-parte-2-Avan-ando-na-linguagem/archive/capitulo5.zi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hyperlink" Target="https://cursos.alura.com.br/course/python-3-avancando-na-linguagem" TargetMode="External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9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28.gif"/><Relationship Id="rId7" Type="http://schemas.openxmlformats.org/officeDocument/2006/relationships/image" Target="../media/image27.png"/><Relationship Id="rId8" Type="http://schemas.openxmlformats.org/officeDocument/2006/relationships/hyperlink" Target="https://cursos.alura.com.br/course/python-3-avancando-na-linguagem/task/25156" TargetMode="Externa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9" Type="http://schemas.openxmlformats.org/officeDocument/2006/relationships/image" Target="../media/image35.png"/><Relationship Id="rId5" Type="http://schemas.openxmlformats.org/officeDocument/2006/relationships/image" Target="../media/image5.png"/><Relationship Id="rId6" Type="http://schemas.openxmlformats.org/officeDocument/2006/relationships/image" Target="../media/image28.gif"/><Relationship Id="rId7" Type="http://schemas.openxmlformats.org/officeDocument/2006/relationships/image" Target="../media/image27.png"/><Relationship Id="rId8" Type="http://schemas.openxmlformats.org/officeDocument/2006/relationships/hyperlink" Target="https://cursos.alura.com.br/course/python-3-avancando-na-linguagem/task/2515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6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41.gif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Implementando o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encerramento do jogo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14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5" name="Google Shape;1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6" name="Google Shape;1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8" name="Google Shape;17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 txBox="1"/>
          <p:nvPr/>
        </p:nvSpPr>
        <p:spPr>
          <a:xfrm>
            <a:off x="109799" y="78970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Estipulando Tentativas de Erros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5350500" y="1840150"/>
            <a:ext cx="34356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 limite ajuda a aumentar a tensão e o desafio do jogo, incentivando o jogador a pensar cuidadosamente sobre cada palpite. Gerenciar as tentativas de erros também permite ao desenvolvedor ajustar a dificuldade do jogo.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258650" y="968100"/>
            <a:ext cx="485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o limite máximo de erros que o jogador pode cometer antes de o jogo terminar. </a:t>
            </a:r>
            <a:endParaRPr b="1" sz="1800"/>
          </a:p>
        </p:txBody>
      </p:sp>
      <p:pic>
        <p:nvPicPr>
          <p:cNvPr id="182" name="Google Shape;182;p10"/>
          <p:cNvPicPr preferRelativeResize="0"/>
          <p:nvPr/>
        </p:nvPicPr>
        <p:blipFill rotWithShape="1">
          <a:blip r:embed="rId6">
            <a:alphaModFix/>
          </a:blip>
          <a:srcRect b="6747" l="0" r="0" t="31634"/>
          <a:stretch/>
        </p:blipFill>
        <p:spPr>
          <a:xfrm>
            <a:off x="968450" y="2481350"/>
            <a:ext cx="3435599" cy="211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9" name="Google Shape;1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1" name="Google Shape;19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/>
        </p:nvSpPr>
        <p:spPr>
          <a:xfrm>
            <a:off x="141724" y="121470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Compreensão de Lista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>
            <a:off x="397375" y="1955800"/>
            <a:ext cx="47682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desenvolvimento de jogos, pode ser usada para gerar listas que armazenam, por exemplo, as letras já tentadas pelo jogador ou as letras que compõem a palavra secreta.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109800" y="901600"/>
            <a:ext cx="8924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compreensão de listas é um recurso poderoso em Python que permite criar listas de maneira concisa e eficiente. </a:t>
            </a:r>
            <a:endParaRPr b="1" sz="1700"/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6">
            <a:alphaModFix/>
          </a:blip>
          <a:srcRect b="3053" l="0" r="0" t="0"/>
          <a:stretch/>
        </p:blipFill>
        <p:spPr>
          <a:xfrm flipH="1">
            <a:off x="6066975" y="2051025"/>
            <a:ext cx="2314900" cy="30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1" name="Google Shape;20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2" name="Google Shape;20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04" name="Google Shape;20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2"/>
          <p:cNvSpPr txBox="1"/>
          <p:nvPr/>
        </p:nvSpPr>
        <p:spPr>
          <a:xfrm>
            <a:off x="109799" y="78970"/>
            <a:ext cx="8676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1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 Prático</a:t>
            </a:r>
            <a:endParaRPr b="0" i="0" sz="41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188" y="1158113"/>
            <a:ext cx="29813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8700" y="2426100"/>
            <a:ext cx="2017499" cy="20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/>
        </p:nvSpPr>
        <p:spPr>
          <a:xfrm>
            <a:off x="2160075" y="2498775"/>
            <a:ext cx="40329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aqui para acessar o projeto</a:t>
            </a:r>
            <a:endParaRPr b="1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e da empresa&#10;&#10;Descrição gerada automaticamente"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6" name="Google Shape;21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/>
        </p:nvSpPr>
        <p:spPr>
          <a:xfrm>
            <a:off x="149099" y="148250"/>
            <a:ext cx="3937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1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Implementação</a:t>
            </a:r>
            <a:endParaRPr b="0" i="0" sz="41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301325" y="3140775"/>
            <a:ext cx="84708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Esses conceitos não só melhoram a lógica do jogo mas também proporcionam uma melhor experiência ao usuário, equilibrando desafio e jogabilidade.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109800" y="1071550"/>
            <a:ext cx="584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encerramento do jogo, o controle das tentativas de erros e o uso de compreensão de listas são fundamentais para criar jogos desafiadores e envolventes em Python. </a:t>
            </a:r>
            <a:endParaRPr/>
          </a:p>
        </p:txBody>
      </p:sp>
      <p:pic>
        <p:nvPicPr>
          <p:cNvPr id="220" name="Google Shape;220;p13"/>
          <p:cNvPicPr preferRelativeResize="0"/>
          <p:nvPr/>
        </p:nvPicPr>
        <p:blipFill rotWithShape="1">
          <a:blip r:embed="rId5">
            <a:alphaModFix/>
          </a:blip>
          <a:srcRect b="0" l="0" r="3157" t="4461"/>
          <a:stretch/>
        </p:blipFill>
        <p:spPr>
          <a:xfrm>
            <a:off x="5712150" y="148250"/>
            <a:ext cx="3232024" cy="3102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221" name="Google Shape;22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7" name="Google Shape;2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8" name="Google Shape;22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0" name="Google Shape;23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/>
        </p:nvSpPr>
        <p:spPr>
          <a:xfrm>
            <a:off x="178675" y="18950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242100" y="947813"/>
            <a:ext cx="86598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comando em Python verifica se o número de tentativas erradas excede um limite estabelecido, encerrando o jogo?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if erros &gt; 3: print("Game Over")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if len(erros) == 3: print("Game Over")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if len(erros) &gt;= 3: print("Game Over")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if erros.count() &gt; 3: print("Game Over")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224" y="3373500"/>
            <a:ext cx="1310448" cy="8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4"/>
          <p:cNvSpPr txBox="1"/>
          <p:nvPr/>
        </p:nvSpPr>
        <p:spPr>
          <a:xfrm>
            <a:off x="3192500" y="4154475"/>
            <a:ext cx="532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4AAD"/>
                </a:solidFill>
              </a:rPr>
              <a:t>Quem sabe responde!</a:t>
            </a:r>
            <a:endParaRPr b="1" sz="2400">
              <a:solidFill>
                <a:srgbClr val="004AA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0" name="Google Shape;24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1" name="Google Shape;24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3" name="Google Shape;24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5"/>
          <p:cNvSpPr txBox="1"/>
          <p:nvPr/>
        </p:nvSpPr>
        <p:spPr>
          <a:xfrm>
            <a:off x="141750" y="143650"/>
            <a:ext cx="780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7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certa</a:t>
            </a:r>
            <a:endParaRPr b="0" i="0" sz="37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217800" y="895288"/>
            <a:ext cx="87084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comando em Python verifica se o número de tentativas erradas excede um limite estabelecido, encerrando o jogo?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if erros &gt; 3: print("Game Over")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if len(erros) == 3: print("Game Over")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if len(erros) &gt;= 3: print("Game Over")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if erros.count() &gt; 3: print("Game Over")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if len(erros) &gt;= 3: print("Game Over")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1" name="Google Shape;2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2" name="Google Shape;25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4" name="Google Shape;25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 txBox="1"/>
          <p:nvPr/>
        </p:nvSpPr>
        <p:spPr>
          <a:xfrm>
            <a:off x="149125" y="136245"/>
            <a:ext cx="609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7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7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6"/>
          <p:cNvSpPr txBox="1"/>
          <p:nvPr/>
        </p:nvSpPr>
        <p:spPr>
          <a:xfrm>
            <a:off x="370850" y="919775"/>
            <a:ext cx="45057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o encerramento do jogo e controlar as tentativas erradas com listas promove uma jogabilidade estruturada, melhorando a experiência do usuário ao fornecer desafios claros e limites definidos.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6500" y="658238"/>
            <a:ext cx="3798175" cy="379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3" name="Google Shape;2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4" name="Google Shape;26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6" name="Google Shape;26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 txBox="1"/>
          <p:nvPr/>
        </p:nvSpPr>
        <p:spPr>
          <a:xfrm>
            <a:off x="263696" y="578562"/>
            <a:ext cx="8375479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7"/>
          <p:cNvSpPr txBox="1"/>
          <p:nvPr/>
        </p:nvSpPr>
        <p:spPr>
          <a:xfrm>
            <a:off x="356937" y="3554810"/>
            <a:ext cx="828223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667" y="1130744"/>
            <a:ext cx="4213066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30587"/>
            <a:ext cx="2053711" cy="20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7"/>
          <p:cNvSpPr txBox="1"/>
          <p:nvPr/>
        </p:nvSpPr>
        <p:spPr>
          <a:xfrm>
            <a:off x="356937" y="3187294"/>
            <a:ext cx="77618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78" name="Google Shape;2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9" name="Google Shape;27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1" name="Google Shape;28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Estipulando tentativas de erros</a:t>
            </a:r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84" name="Google Shape;28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8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https://cursos.alura.com.br/course/python-3-avancando-na-linguagem/task/25156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7" name="Google Shape;287;p18"/>
          <p:cNvSpPr txBox="1"/>
          <p:nvPr/>
        </p:nvSpPr>
        <p:spPr>
          <a:xfrm>
            <a:off x="2371835" y="1263918"/>
            <a:ext cx="5113876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Estipular tentativas de erros em jogos como o da forca permite definir um limite de erros permitidos, aumentando o desafio. Utiliza-se uma lista para armazenar e contar essas tentativas, encerrando o jogo quando o limite é atingido.</a:t>
            </a:r>
            <a:endParaRPr/>
          </a:p>
        </p:txBody>
      </p:sp>
      <p:sp>
        <p:nvSpPr>
          <p:cNvPr id="288" name="Google Shape;288;p18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84385" y="795922"/>
            <a:ext cx="1034137" cy="105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3907" y="813249"/>
            <a:ext cx="2022322" cy="344276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/>
          <p:nvPr/>
        </p:nvSpPr>
        <p:spPr>
          <a:xfrm>
            <a:off x="294369" y="10986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294369" y="1897777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98" name="Google Shape;2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99" name="Google Shape;2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1" name="Google Shape;30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Estipulando tentativas de erros</a:t>
            </a:r>
            <a:endParaRPr/>
          </a:p>
        </p:txBody>
      </p:sp>
      <p:sp>
        <p:nvSpPr>
          <p:cNvPr id="303" name="Google Shape;303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04" name="Google Shape;30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https://cursos.alura.com.br/course/python-3-avancando-na-linguagem/task/25157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7" name="Google Shape;307;p19"/>
          <p:cNvSpPr txBox="1"/>
          <p:nvPr/>
        </p:nvSpPr>
        <p:spPr>
          <a:xfrm>
            <a:off x="2371835" y="1263918"/>
            <a:ext cx="5113876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compreensão de lista em Python é uma forma concisa de criar listas. Ela permite gerar novas listas aplicando uma expressão a cada item de uma sequência existente, tudo em uma única linha de código, tornando o programa mais legível e eficiente.</a:t>
            </a:r>
            <a:endParaRPr/>
          </a:p>
        </p:txBody>
      </p:sp>
      <p:sp>
        <p:nvSpPr>
          <p:cNvPr id="308" name="Google Shape;308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3031" y="795922"/>
            <a:ext cx="1016844" cy="105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3907" y="813249"/>
            <a:ext cx="2022322" cy="344276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/>
          <p:nvPr/>
        </p:nvSpPr>
        <p:spPr>
          <a:xfrm>
            <a:off x="294369" y="10986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294369" y="3989816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18" name="Google Shape;3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19" name="Google Shape;3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1" name="Google Shape;3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0"/>
          <p:cNvSpPr txBox="1"/>
          <p:nvPr/>
        </p:nvSpPr>
        <p:spPr>
          <a:xfrm>
            <a:off x="149125" y="1584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 txBox="1"/>
          <p:nvPr/>
        </p:nvSpPr>
        <p:spPr>
          <a:xfrm>
            <a:off x="109800" y="1093575"/>
            <a:ext cx="89244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Trabalhamos as técnicas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encerramento do jogo e estipular tentativas de erros usando listas, além de introduzir a compreensão de lista, essenciais para criar jogos interativos em Python.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>
            <a:off x="3643300" y="2883850"/>
            <a:ext cx="403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manipular arquivos em Python, incluindo escrita e leitura!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0547" y="2815800"/>
            <a:ext cx="1736650" cy="15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1" name="Google Shape;3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2" name="Google Shape;33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4" name="Google Shape;33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1"/>
          <p:cNvSpPr txBox="1"/>
          <p:nvPr/>
        </p:nvSpPr>
        <p:spPr>
          <a:xfrm>
            <a:off x="295600" y="244525"/>
            <a:ext cx="8584200" cy="44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 sz="1300"/>
          </a:p>
        </p:txBody>
      </p:sp>
      <p:sp>
        <p:nvSpPr>
          <p:cNvPr id="336" name="Google Shape;336;p21"/>
          <p:cNvSpPr txBox="1"/>
          <p:nvPr/>
        </p:nvSpPr>
        <p:spPr>
          <a:xfrm>
            <a:off x="208250" y="189495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2" name="Google Shape;3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3" name="Google Shape;34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45" name="Google Shape;34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2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3" name="Google Shape;3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4" name="Google Shape;3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6" name="Google Shape;35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57" name="Google Shape;35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58" name="Google Shape;358;p23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4" name="Google Shape;3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5" name="Google Shape;36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7" name="Google Shape;36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4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24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63675" y="113509"/>
            <a:ext cx="4570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3022593" y="1063490"/>
            <a:ext cx="5803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Abordar estratégias para implementar o encerramento do jogo após um número definido de tentativas erradas.</a:t>
            </a:r>
            <a:endParaRPr sz="1900"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03150" y="1154513"/>
            <a:ext cx="1788076" cy="178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3624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 Sugerida: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"Python Crash Course" por Eric Matthes, um capítulo dedicado a listas e estruturas de dados.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 Online: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Repl.it (https://repl.it) ou o Python Tutor (http://pythontutor.com), que permitem a execução de código Python online sem necessidade de instalação local.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234150" y="3165100"/>
            <a:ext cx="7601400" cy="119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0000" y="3319127"/>
            <a:ext cx="900650" cy="9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450" y="1127575"/>
            <a:ext cx="1794975" cy="17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141725" y="189495"/>
            <a:ext cx="609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9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9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347371" y="1158925"/>
            <a:ext cx="80691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3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Conhecemos o que são tuplas e a utilização em conjunto com listas.</a:t>
            </a:r>
            <a:endParaRPr b="1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6863" y="2308238"/>
            <a:ext cx="4886325" cy="275272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69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rgbClr val="FCFEF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109800" y="90225"/>
            <a:ext cx="804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4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4251200" y="736725"/>
            <a:ext cx="3000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185771"/>
                </a:solidFill>
                <a:latin typeface="Calibri"/>
                <a:ea typeface="Calibri"/>
                <a:cs typeface="Calibri"/>
                <a:sym typeface="Calibri"/>
              </a:rPr>
              <a:t>Ele tem</a:t>
            </a:r>
            <a:r>
              <a:rPr b="1" lang="pt-BR" sz="4100">
                <a:solidFill>
                  <a:srgbClr val="185771"/>
                </a:solidFill>
                <a:latin typeface="Calibri"/>
                <a:ea typeface="Calibri"/>
                <a:cs typeface="Calibri"/>
                <a:sym typeface="Calibri"/>
              </a:rPr>
              <a:t> um</a:t>
            </a:r>
            <a:endParaRPr b="1" sz="4100">
              <a:solidFill>
                <a:srgbClr val="1857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185771"/>
                </a:solidFill>
                <a:latin typeface="Calibri"/>
                <a:ea typeface="Calibri"/>
                <a:cs typeface="Calibri"/>
                <a:sym typeface="Calibri"/>
              </a:rPr>
              <a:t>desafio!</a:t>
            </a:r>
            <a:endParaRPr b="1" sz="3100">
              <a:solidFill>
                <a:srgbClr val="185771"/>
              </a:solidFill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0326" y="517276"/>
            <a:ext cx="2118173" cy="211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00" y="2216875"/>
            <a:ext cx="3594375" cy="283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23" name="Google Shape;12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192175" y="736725"/>
            <a:ext cx="377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 que Marcelo, um desenvolvedor iniciante, está criando seu primeiro jogo da forca em Python.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 rot="-5400000">
            <a:off x="-203400" y="2884950"/>
            <a:ext cx="104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/>
              <a:t>https://media1.tenor.com/m/lFBYhj2pAGUAAAAC/pensando-pensativo.gif</a:t>
            </a:r>
            <a:endParaRPr sz="500"/>
          </a:p>
        </p:txBody>
      </p:sp>
      <p:sp>
        <p:nvSpPr>
          <p:cNvPr id="127" name="Google Shape;127;p6"/>
          <p:cNvSpPr txBox="1"/>
          <p:nvPr/>
        </p:nvSpPr>
        <p:spPr>
          <a:xfrm>
            <a:off x="3439700" y="2571750"/>
            <a:ext cx="55488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"Como usar listas para gerenciar as tentativas e decidir o momento certo para encerrar o jogo?"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4AAD"/>
              </a:solidFill>
            </a:endParaRPr>
          </a:p>
        </p:txBody>
      </p:sp>
      <p:pic>
        <p:nvPicPr>
          <p:cNvPr descr="Governo do Paraná prorroga prazo do edital para projeto da Ponte de  Guaratuba - RÁDIO 104 MAIS FM"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6" name="Google Shape;1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109800" y="90225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3456400" y="1124300"/>
            <a:ext cx="48168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b="1" lang="pt-BR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Marcelo</a:t>
            </a:r>
            <a:r>
              <a:rPr b="1" i="0" lang="pt-BR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 implementar o controle de tentativas erradas usando listas em Python?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7200" y="3255570"/>
            <a:ext cx="1098950" cy="10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 txBox="1"/>
          <p:nvPr/>
        </p:nvSpPr>
        <p:spPr>
          <a:xfrm>
            <a:off x="4882100" y="3572800"/>
            <a:ext cx="389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4AAD"/>
                </a:solidFill>
              </a:rPr>
              <a:t>Registre a sua resposta e compartilhe!</a:t>
            </a:r>
            <a:endParaRPr/>
          </a:p>
        </p:txBody>
      </p:sp>
      <p:pic>
        <p:nvPicPr>
          <p:cNvPr id="141" name="Google Shape;141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5225" y="981388"/>
            <a:ext cx="22479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7" name="Google Shape;14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8" name="Google Shape;14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109800" y="-13550"/>
            <a:ext cx="6094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5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45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8613" y="2086375"/>
            <a:ext cx="3406782" cy="25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 txBox="1"/>
          <p:nvPr/>
        </p:nvSpPr>
        <p:spPr>
          <a:xfrm>
            <a:off x="174700" y="762163"/>
            <a:ext cx="870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Marcelo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 criar uma lista para armazenar cada tentativa errada do usuário!</a:t>
            </a:r>
            <a:endParaRPr b="1" sz="2000"/>
          </a:p>
        </p:txBody>
      </p:sp>
      <p:sp>
        <p:nvSpPr>
          <p:cNvPr id="154" name="Google Shape;154;p8"/>
          <p:cNvSpPr txBox="1"/>
          <p:nvPr/>
        </p:nvSpPr>
        <p:spPr>
          <a:xfrm>
            <a:off x="204675" y="1808875"/>
            <a:ext cx="4325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cada erro, ele adiciona a tentativa à lista. Utilizando o tamanho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dessa lista (len(lista_de_erros)),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pode verificar se o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de tentativas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erradas atingiu o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 estipulado para o jogo.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5180400" y="1808875"/>
            <a:ext cx="37416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sim, o jogo é encerrado com uma mensagem indicativa. Isso permite um controle eficaz e oferece ao jogador uma visão clara de quantas tentativas restam, melhorando a interação com o jogo.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4847875" y="96075"/>
            <a:ext cx="3425400" cy="4963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verno do Paraná prorroga prazo do edital para projeto da Ponte de  Guaratuba - RÁDIO 104 MAIS FM" id="162" name="Google Shape;1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63" name="Google Shape;16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5" name="Google Shape;16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54150" y="90225"/>
            <a:ext cx="4745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Implementando o 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Encerramento do Jogo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4823675" y="289750"/>
            <a:ext cx="34254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contexto do jogo da forca, isso geralmente ocorre quando o jogador adivinha corretamente a palavra ou excede o número permitido de tentativas erradas. A finalidade é garantir que o jogo tenha um ciclo de vida claro e proporcione uma experiência de início, meio e fim ao usuário.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539475" y="1393300"/>
            <a:ext cx="3968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implementação do encerramento do jogo envolve definir condições sob as quais o jogo deve terminar.</a:t>
            </a:r>
            <a:endParaRPr/>
          </a:p>
        </p:txBody>
      </p:sp>
      <p:pic>
        <p:nvPicPr>
          <p:cNvPr id="169" name="Google Shape;169;p9"/>
          <p:cNvPicPr preferRelativeResize="0"/>
          <p:nvPr/>
        </p:nvPicPr>
        <p:blipFill rotWithShape="1">
          <a:blip r:embed="rId6">
            <a:alphaModFix/>
          </a:blip>
          <a:srcRect b="14548" l="0" r="0" t="63325"/>
          <a:stretch/>
        </p:blipFill>
        <p:spPr>
          <a:xfrm>
            <a:off x="360625" y="3158075"/>
            <a:ext cx="4034200" cy="14281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